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</p:sldIdLst>
  <p:sldSz cx="9144000" cy="51435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jp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jp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jp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jp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jp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jp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jp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jp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jp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1_executive_summary_0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936"/>
            <a:ext cx="9144000" cy="510362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over_0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936"/>
            <a:ext cx="9144000" cy="5103627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ta_0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936"/>
            <a:ext cx="9144000" cy="5103627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ummary_0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936"/>
            <a:ext cx="9144000" cy="510362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1_executive_summary_0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936"/>
            <a:ext cx="9144000" cy="510362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2_business_model_0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936"/>
            <a:ext cx="9144000" cy="510362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2_business_model_0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936"/>
            <a:ext cx="9144000" cy="510362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3_solution_overview_0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936"/>
            <a:ext cx="9144000" cy="510362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3_solution_overview_0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936"/>
            <a:ext cx="9144000" cy="510362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4_risk_analysis_0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936"/>
            <a:ext cx="9144000" cy="510362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5_market_research_0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936"/>
            <a:ext cx="9144000" cy="510362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5_market_research_0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936"/>
            <a:ext cx="9144000" cy="510362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